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6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image" Target="../media/image8.png"/><Relationship Id="rId5" Type="http://schemas.openxmlformats.org/officeDocument/2006/relationships/tags" Target="../tags/tag8.xml"/><Relationship Id="rId10" Type="http://schemas.openxmlformats.org/officeDocument/2006/relationships/image" Target="../media/image7.png"/><Relationship Id="rId4" Type="http://schemas.openxmlformats.org/officeDocument/2006/relationships/tags" Target="../tags/tag7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68115" y="1951355"/>
            <a:ext cx="4255770" cy="13760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549140" y="3329940"/>
            <a:ext cx="3093720" cy="1058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69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952" y="1409550"/>
            <a:ext cx="619047" cy="257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5714" y="1400016"/>
            <a:ext cx="638095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9047" y="1400016"/>
            <a:ext cx="619047" cy="286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00952" y="1943445"/>
            <a:ext cx="609523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05714" y="1933911"/>
            <a:ext cx="628571" cy="29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48571" y="1933911"/>
            <a:ext cx="628571" cy="30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81904" y="2467805"/>
            <a:ext cx="638095" cy="266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05714" y="2467805"/>
            <a:ext cx="647619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29523" y="2467805"/>
            <a:ext cx="638096" cy="286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91428" y="3020767"/>
            <a:ext cx="638095" cy="24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05714" y="3011233"/>
            <a:ext cx="600000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48571" y="3011233"/>
            <a:ext cx="619047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9915"/>
            <a:ext cx="10800000" cy="318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2" name="图片 3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888480" y="4076700"/>
            <a:ext cx="1283335" cy="68008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813935" y="4868545"/>
            <a:ext cx="1269365" cy="70231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824470" y="4868545"/>
            <a:ext cx="1269365" cy="70231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775460" y="5732780"/>
            <a:ext cx="1269365" cy="70231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851525" y="5732780"/>
            <a:ext cx="1249680" cy="71564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15865" y="4076700"/>
            <a:ext cx="659130" cy="66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63590"/>
            <a:ext cx="10800000" cy="2728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6190" y="3484919"/>
            <a:ext cx="352380" cy="29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190" y="4019251"/>
            <a:ext cx="352380" cy="29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00952" y="4563124"/>
            <a:ext cx="352380" cy="286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3245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2864612"/>
            <a:ext cx="295238" cy="21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15238" y="2845521"/>
            <a:ext cx="323809" cy="24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96190" y="2826430"/>
            <a:ext cx="342857" cy="295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6190" y="2835976"/>
            <a:ext cx="323809" cy="26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00952" y="2845521"/>
            <a:ext cx="304761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05714" y="2855066"/>
            <a:ext cx="323809" cy="24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10476" y="3399147"/>
            <a:ext cx="304761" cy="23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34285" y="3370512"/>
            <a:ext cx="266666" cy="28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10476" y="3399147"/>
            <a:ext cx="295238" cy="22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05714" y="3370512"/>
            <a:ext cx="285714" cy="28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86666" y="3389602"/>
            <a:ext cx="323809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86666" y="3380057"/>
            <a:ext cx="333333" cy="26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10476" y="3914593"/>
            <a:ext cx="304761" cy="26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96190" y="3924138"/>
            <a:ext cx="342857" cy="22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691428" y="3924138"/>
            <a:ext cx="333333" cy="23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596190" y="3933683"/>
            <a:ext cx="333333" cy="21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281904" y="3905047"/>
            <a:ext cx="342857" cy="28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196190" y="3924138"/>
            <a:ext cx="295238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424761" y="4439583"/>
            <a:ext cx="1190476" cy="295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500952" y="4993210"/>
            <a:ext cx="1219047" cy="26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77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29523" y="3426598"/>
            <a:ext cx="571428" cy="26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8095" y="3417062"/>
            <a:ext cx="638095" cy="26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96190" y="3960650"/>
            <a:ext cx="609523" cy="26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58095" y="3960650"/>
            <a:ext cx="580952" cy="276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20000" y="3951113"/>
            <a:ext cx="619047" cy="26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62857" y="3951113"/>
            <a:ext cx="590476" cy="26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2023-12-24T15:51:49Z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