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5" Type="http://schemas.openxmlformats.org/officeDocument/2006/relationships/image" Target="../media/image8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330" y="2122805"/>
            <a:ext cx="4117340" cy="1177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97095" y="3204845"/>
            <a:ext cx="2797810" cy="87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57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447665" y="1771015"/>
            <a:ext cx="1248410" cy="6851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165475" y="2420620"/>
            <a:ext cx="1298575" cy="6851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838190" y="2419350"/>
            <a:ext cx="1290320" cy="6851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03930" y="3139440"/>
            <a:ext cx="2673350" cy="73279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118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1539047" y="4454826"/>
            <a:ext cx="609523" cy="24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4805714" y="4435678"/>
            <a:ext cx="628571" cy="28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8091428" y="4464400"/>
            <a:ext cx="609523" cy="25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white">
          <a:xfrm>
            <a:off x="1510476" y="4837778"/>
            <a:ext cx="628571" cy="25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white">
          <a:xfrm>
            <a:off x="4796190" y="4828204"/>
            <a:ext cx="619047" cy="27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0"/>
            </p:custDataLst>
          </p:nvPr>
        </p:nvSpPr>
        <p:spPr bwMode="white">
          <a:xfrm>
            <a:off x="8091428" y="4828204"/>
            <a:ext cx="600000" cy="27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19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3137273"/>
            <a:ext cx="619047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380" y="3500256"/>
            <a:ext cx="609523" cy="28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3333" y="3891896"/>
            <a:ext cx="628571" cy="26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488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537779"/>
            <a:ext cx="1666666" cy="2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671927"/>
            <a:ext cx="10028571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4072215"/>
            <a:ext cx="1038095" cy="2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825138"/>
            <a:ext cx="5247618" cy="2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52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39047" y="2513784"/>
            <a:ext cx="266666" cy="2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4761" y="4000745"/>
            <a:ext cx="609523" cy="2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000" y="4010277"/>
            <a:ext cx="600000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90" y="4010277"/>
            <a:ext cx="638095" cy="26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6190" y="4010277"/>
            <a:ext cx="628571" cy="26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29523" y="4382017"/>
            <a:ext cx="590477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4761" y="4763289"/>
            <a:ext cx="1980952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15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1904" y="2186786"/>
            <a:ext cx="990476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2023-12-24T16:29:36Z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