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8" r:id="rId6"/>
    <p:sldId id="327" r:id="rId7"/>
    <p:sldId id="326" r:id="rId8"/>
    <p:sldId id="325" r:id="rId9"/>
    <p:sldId id="330" r:id="rId10"/>
    <p:sldId id="332" r:id="rId11"/>
    <p:sldId id="331" r:id="rId12"/>
    <p:sldId id="333" r:id="rId13"/>
    <p:sldId id="334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16.png"/><Relationship Id="rId13" Type="http://schemas.openxmlformats.org/officeDocument/2006/relationships/image" Target="../media/image15.png"/><Relationship Id="rId12" Type="http://schemas.openxmlformats.org/officeDocument/2006/relationships/image" Target="../media/image14.png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7750" y="3136900"/>
            <a:ext cx="5016500" cy="584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950" y="1268730"/>
            <a:ext cx="11722100" cy="5346700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1855470" y="2532380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71590" y="2532380"/>
            <a:ext cx="72009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92440" y="2532380"/>
            <a:ext cx="80391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98990" y="2532380"/>
            <a:ext cx="93345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75390" y="2532380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9920" y="3081020"/>
            <a:ext cx="55245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85950" y="3081655"/>
            <a:ext cx="894715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58565" y="3081020"/>
            <a:ext cx="902970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37555" y="3081020"/>
            <a:ext cx="1254125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0895" y="3599815"/>
            <a:ext cx="70739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58465" y="3599815"/>
            <a:ext cx="92837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164070" y="3599815"/>
            <a:ext cx="92837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66775" y="4110355"/>
            <a:ext cx="921385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806305" y="4597400"/>
            <a:ext cx="826135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1435715" y="4597400"/>
            <a:ext cx="521335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30555" y="5116195"/>
            <a:ext cx="1399540" cy="39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207635" y="5116195"/>
            <a:ext cx="2060575" cy="39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758565" y="5602605"/>
            <a:ext cx="826135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207635" y="5602605"/>
            <a:ext cx="826135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656705" y="5602605"/>
            <a:ext cx="826135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274300" y="5602605"/>
            <a:ext cx="826135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207000" y="6096635"/>
            <a:ext cx="144907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" y="1946275"/>
            <a:ext cx="11684000" cy="2965450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5290185" y="1946275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7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901825"/>
            <a:ext cx="11715750" cy="3054350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6409055" y="2936240"/>
            <a:ext cx="2334895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26840" y="3429000"/>
            <a:ext cx="240284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94480" y="3938905"/>
            <a:ext cx="72771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74410" y="3938905"/>
            <a:ext cx="92456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74250" y="3938905"/>
            <a:ext cx="78740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29680" y="4448810"/>
            <a:ext cx="828675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701165"/>
            <a:ext cx="11150600" cy="497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1295" y="749935"/>
            <a:ext cx="6115050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9350" y="2124710"/>
            <a:ext cx="622300" cy="50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4460" y="2175510"/>
            <a:ext cx="641350" cy="457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53600" y="2105660"/>
            <a:ext cx="939800" cy="527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92300" y="2686050"/>
            <a:ext cx="527050" cy="4953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50940" y="2632710"/>
            <a:ext cx="939800" cy="5842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21850" y="2632710"/>
            <a:ext cx="971550" cy="4953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96515" y="3128010"/>
            <a:ext cx="1028700" cy="5461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41440" y="3178810"/>
            <a:ext cx="863600" cy="4953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471150" y="3142615"/>
            <a:ext cx="1073150" cy="5270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892300" y="3667125"/>
            <a:ext cx="812800" cy="4762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356860" y="3686175"/>
            <a:ext cx="565150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938895" y="3667125"/>
            <a:ext cx="863600" cy="54610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5922010" y="4686935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031480" y="4686935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826115" y="4686935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858510" y="5273675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031480" y="5174615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826115" y="5118100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922010" y="5696585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970520" y="5662295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826115" y="5662295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858510" y="6191885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031480" y="6188075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0826115" y="6180455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475" y="1470025"/>
            <a:ext cx="11703050" cy="3917950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3371215" y="1976755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26680" y="1976755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78515" y="1976755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85385" y="2943860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98715" y="2943860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53370" y="2943860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55440" y="3979545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09610" y="3903345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16885" y="4458970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31530" y="4458970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630" y="1357630"/>
            <a:ext cx="11417300" cy="5118100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1238885" y="3134360"/>
            <a:ext cx="86360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77895" y="3065780"/>
            <a:ext cx="86360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4200" y="3134360"/>
            <a:ext cx="86360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93710" y="3134360"/>
            <a:ext cx="86360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23220" y="3134360"/>
            <a:ext cx="86360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38885" y="4139565"/>
            <a:ext cx="86360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32175" y="4139565"/>
            <a:ext cx="86360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25465" y="4139565"/>
            <a:ext cx="86360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09255" y="4063365"/>
            <a:ext cx="86360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453370" y="4139565"/>
            <a:ext cx="86360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62685" y="5144770"/>
            <a:ext cx="86360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68700" y="5068570"/>
            <a:ext cx="86360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664200" y="5144770"/>
            <a:ext cx="86360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926070" y="5144770"/>
            <a:ext cx="86360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523220" y="5068570"/>
            <a:ext cx="86360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38885" y="6097905"/>
            <a:ext cx="86360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432175" y="6097905"/>
            <a:ext cx="86360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724525" y="6149975"/>
            <a:ext cx="86360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926070" y="6097905"/>
            <a:ext cx="86360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453370" y="6097905"/>
            <a:ext cx="86360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0705" y="1484630"/>
            <a:ext cx="10902950" cy="93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790" y="2640965"/>
            <a:ext cx="11099800" cy="2946400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972185" y="1986915"/>
            <a:ext cx="89471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8180" y="1986915"/>
            <a:ext cx="89471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64175" y="1986915"/>
            <a:ext cx="89471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10170" y="1986915"/>
            <a:ext cx="89471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08260" y="1986915"/>
            <a:ext cx="89471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2185" y="3075940"/>
            <a:ext cx="89471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18180" y="3075940"/>
            <a:ext cx="89471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65140" y="3075940"/>
            <a:ext cx="89471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55610" y="3075940"/>
            <a:ext cx="89471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309860" y="3075940"/>
            <a:ext cx="89471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72185" y="4164965"/>
            <a:ext cx="89471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79775" y="4164965"/>
            <a:ext cx="89471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464175" y="4104005"/>
            <a:ext cx="89471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648575" y="4164965"/>
            <a:ext cx="89471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208260" y="4164965"/>
            <a:ext cx="89471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72185" y="5156200"/>
            <a:ext cx="89471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654935" y="5156200"/>
            <a:ext cx="151955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029835" y="5162550"/>
            <a:ext cx="151955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404735" y="5162550"/>
            <a:ext cx="151955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779635" y="5162550"/>
            <a:ext cx="151955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7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065" y="1258570"/>
            <a:ext cx="11406505" cy="5439410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1748790" y="1763395"/>
            <a:ext cx="461010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80685" y="1763395"/>
            <a:ext cx="461010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43900" y="1763395"/>
            <a:ext cx="461010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24365" y="1763395"/>
            <a:ext cx="461010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37005" y="2304415"/>
            <a:ext cx="461010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00655" y="2304415"/>
            <a:ext cx="461010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48225" y="2233295"/>
            <a:ext cx="461010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27750" y="2233295"/>
            <a:ext cx="461010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93380" y="2233295"/>
            <a:ext cx="461010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37005" y="2792095"/>
            <a:ext cx="461010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80685" y="2792095"/>
            <a:ext cx="461010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93380" y="2792095"/>
            <a:ext cx="461010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37005" y="3256915"/>
            <a:ext cx="461010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551680" y="3256915"/>
            <a:ext cx="461010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343900" y="3256915"/>
            <a:ext cx="461010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038350" y="3705860"/>
            <a:ext cx="461010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498725" y="4772025"/>
            <a:ext cx="857885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941695" y="4772025"/>
            <a:ext cx="857885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384665" y="4772025"/>
            <a:ext cx="857885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498725" y="5343525"/>
            <a:ext cx="857885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941695" y="5297805"/>
            <a:ext cx="857885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985375" y="5252085"/>
            <a:ext cx="1489710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498725" y="6304280"/>
            <a:ext cx="857885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987415" y="6257290"/>
            <a:ext cx="857885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9985375" y="6304280"/>
            <a:ext cx="1489710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6175" y="1628775"/>
            <a:ext cx="9899650" cy="3600450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9090025" y="3141980"/>
            <a:ext cx="575310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68995" y="3709670"/>
            <a:ext cx="57531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3685" y="4243070"/>
            <a:ext cx="57531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68005" y="4745990"/>
            <a:ext cx="575310" cy="398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50" y="1381125"/>
            <a:ext cx="11747500" cy="4552950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9044305" y="1329690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1070" y="5471795"/>
            <a:ext cx="6743700" cy="37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7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725" y="1362075"/>
            <a:ext cx="11766550" cy="4514850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87730" y="2829560"/>
            <a:ext cx="1102423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0705" y="3339465"/>
            <a:ext cx="612711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4045" y="4337050"/>
            <a:ext cx="612711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8500" y="5357495"/>
            <a:ext cx="381190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2025-02-25T08:26:22Z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