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0" y="3149600"/>
            <a:ext cx="40640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010900" cy="5187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00885" y="1755140"/>
            <a:ext cx="61468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34560" y="1755140"/>
            <a:ext cx="61468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8235" y="1755140"/>
            <a:ext cx="61468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1910" y="1755140"/>
            <a:ext cx="61468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6910" y="2242820"/>
            <a:ext cx="61468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4560" y="2242820"/>
            <a:ext cx="61468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07910" y="2242820"/>
            <a:ext cx="75882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33635" y="2242820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54530" y="2730500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19625" y="2730500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31075" y="2730500"/>
            <a:ext cx="89725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46665" y="2730500"/>
            <a:ext cx="5480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00885" y="3218180"/>
            <a:ext cx="5480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19625" y="3218180"/>
            <a:ext cx="66040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84415" y="3218180"/>
            <a:ext cx="85026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79990" y="3218180"/>
            <a:ext cx="97917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93570" y="3616325"/>
            <a:ext cx="979170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19625" y="3662045"/>
            <a:ext cx="78930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331075" y="3675380"/>
            <a:ext cx="78930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46665" y="3662045"/>
            <a:ext cx="78930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01190" y="4088765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88840" y="412115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84415" y="412115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079990" y="412115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000885" y="456184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620260" y="460883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285990" y="459740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079990" y="4580255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901190" y="5034915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619625" y="509651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308215" y="507365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079990" y="5039360"/>
            <a:ext cx="7366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000885" y="5492115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88840" y="5555615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415530" y="554990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103485" y="546608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000885" y="602234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688840" y="601472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7346950" y="599186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0034270" y="5984240"/>
            <a:ext cx="66040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  <p:bldP spid="37" grpId="0" bldLvl="0" animBg="1"/>
      <p:bldP spid="37" grpId="1" animBg="1"/>
      <p:bldP spid="38" grpId="0" bldLvl="0" animBg="1"/>
      <p:bldP spid="38" grpId="1" animBg="1"/>
      <p:bldP spid="39" grpId="0" bldLvl="0" animBg="1"/>
      <p:bldP spid="39" grpId="1" animBg="1"/>
      <p:bldP spid="40" grpId="0" bldLvl="0" animBg="1"/>
      <p:bldP spid="40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41120"/>
            <a:ext cx="11544300" cy="4718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71345" y="125984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28820" y="125984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6295" y="134112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3770" y="134112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1345" y="179197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83100" y="179197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94855" y="179197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43770" y="179197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70710" y="2242820"/>
            <a:ext cx="68326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89780" y="2242820"/>
            <a:ext cx="68326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86295" y="2242820"/>
            <a:ext cx="68326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50450" y="2242820"/>
            <a:ext cx="68326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24050" y="3164205"/>
            <a:ext cx="68326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023110" y="3666490"/>
            <a:ext cx="68326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17745" y="3164205"/>
            <a:ext cx="80518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56785" y="3666490"/>
            <a:ext cx="80518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12380" y="3164205"/>
            <a:ext cx="95694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59040" y="3666490"/>
            <a:ext cx="58420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558780" y="3226435"/>
            <a:ext cx="58420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58780" y="3713480"/>
            <a:ext cx="58420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023110" y="4168775"/>
            <a:ext cx="82740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023110" y="4573905"/>
            <a:ext cx="82740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711700" y="4168775"/>
            <a:ext cx="56134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817745" y="4671060"/>
            <a:ext cx="56134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612380" y="4118610"/>
            <a:ext cx="56134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12380" y="4671060"/>
            <a:ext cx="56134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552430" y="4164330"/>
            <a:ext cx="71247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552430" y="4671060"/>
            <a:ext cx="71247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054860" y="5076190"/>
            <a:ext cx="71247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054860" y="5578475"/>
            <a:ext cx="71247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56785" y="5076190"/>
            <a:ext cx="71247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756785" y="5578475"/>
            <a:ext cx="71247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654925" y="5073015"/>
            <a:ext cx="71247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654925" y="5578475"/>
            <a:ext cx="71247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553065" y="5102225"/>
            <a:ext cx="94869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553065" y="5589270"/>
            <a:ext cx="94869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  <p:bldP spid="37" grpId="0" bldLvl="0" animBg="1"/>
      <p:bldP spid="37" grpId="1" animBg="1"/>
      <p:bldP spid="38" grpId="0" bldLvl="0" animBg="1"/>
      <p:bldP spid="3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268730"/>
            <a:ext cx="11696700" cy="506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24050" y="1200150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24685" y="1710055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9165" y="1268730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9165" y="1710055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0480" y="1268730"/>
            <a:ext cx="77470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3645" y="1710055"/>
            <a:ext cx="77470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3850" y="1268730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3850" y="1710055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63090" y="2219960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77390" y="2618105"/>
            <a:ext cx="66103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49165" y="2219960"/>
            <a:ext cx="89725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31055" y="2729865"/>
            <a:ext cx="89725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27925" y="2219960"/>
            <a:ext cx="89725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53705" y="2618105"/>
            <a:ext cx="89725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35920" y="2219960"/>
            <a:ext cx="89725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89260" y="2729865"/>
            <a:ext cx="89725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24685" y="3128010"/>
            <a:ext cx="5988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924050" y="3607435"/>
            <a:ext cx="5988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88205" y="3128010"/>
            <a:ext cx="7893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688205" y="3607435"/>
            <a:ext cx="7893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244840" y="3140710"/>
            <a:ext cx="58356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27925" y="3607435"/>
            <a:ext cx="58356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368915" y="3128010"/>
            <a:ext cx="58356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589260" y="3607435"/>
            <a:ext cx="58356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62685" y="500126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089275" y="500126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970145" y="499491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934835" y="499491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899525" y="499491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780395" y="498729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62685" y="5931535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089275" y="5931535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015865" y="594614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904355" y="594614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792845" y="594614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780395" y="5946140"/>
            <a:ext cx="8147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  <p:bldP spid="37" grpId="0" bldLvl="0" animBg="1"/>
      <p:bldP spid="37" grpId="1" animBg="1"/>
      <p:bldP spid="38" grpId="0" bldLvl="0" animBg="1"/>
      <p:bldP spid="3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000250"/>
            <a:ext cx="11239500" cy="2857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7580" y="252412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77490" y="252412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1220" y="252412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4950" y="243268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9640" y="252412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2410" y="252412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085" y="342900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7490" y="342900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81220" y="342900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76390" y="347472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89315" y="352044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76230" y="342900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8365" y="446468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77490" y="440690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57420" y="437642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37350" y="437642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09385" y="440690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489315" y="440690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489315" y="440690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69245" y="440690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1778000"/>
            <a:ext cx="11080750" cy="3302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57955" y="225044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83605" y="225044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9315" y="225044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9245" y="225044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1775" y="270129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2205" y="276987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6415" y="276987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97845" y="270129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77995" y="322072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65545" y="315214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46415" y="322072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77805" y="322072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77995" y="367157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15025" y="367157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89315" y="373253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97845" y="367157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41775" y="416052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212205" y="416052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46415" y="418338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316845" y="417576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41775" y="464947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915025" y="472567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46415" y="471805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377805" y="4649470"/>
            <a:ext cx="5156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14475"/>
            <a:ext cx="11487150" cy="3829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50670" y="200469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4995" y="200469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1145" y="195897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7695" y="200469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3770" y="200469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0670" y="245554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1145" y="245554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7695" y="245554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32925" y="245554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80395" y="240982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26310" y="297815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03290" y="290639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78925" y="290639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51585" y="342900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58415" y="342900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03290" y="342900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33205" y="342900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754995" y="342900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51585" y="393192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477770" y="393192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351145" y="387985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57695" y="393192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907145" y="387985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178415" y="393192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828165" y="440245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134995" y="440245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715000" y="438277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957695" y="440245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554845" y="440245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704830" y="4382770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550670" y="489267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134995" y="488505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076825" y="488505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706870" y="488505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178925" y="489267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780395" y="4869815"/>
            <a:ext cx="57658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  <p:bldP spid="37" grpId="0" bldLvl="0" animBg="1"/>
      <p:bldP spid="37" grpId="1" animBg="1"/>
      <p:bldP spid="38" grpId="0" bldLvl="0" animBg="1"/>
      <p:bldP spid="3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917065"/>
            <a:ext cx="7613650" cy="2400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45635" y="2356485"/>
            <a:ext cx="123825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2205" y="2356485"/>
            <a:ext cx="123825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3955" y="2851150"/>
            <a:ext cx="140589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8665" y="2851150"/>
            <a:ext cx="145859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3955" y="3330575"/>
            <a:ext cx="140589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1370" y="3330575"/>
            <a:ext cx="154241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3955" y="3810000"/>
            <a:ext cx="154241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52005" y="3810000"/>
            <a:ext cx="148907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1120"/>
            <a:ext cx="11499850" cy="4286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07435" y="179324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25970" y="179324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4505" y="179324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7435" y="232600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5970" y="232600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4505" y="224409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4270" y="277685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87870" y="277685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67670" y="277685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07435" y="322770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07435" y="376047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25970" y="376047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67670" y="367855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84270" y="421132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25970" y="421132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44505" y="421132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54730" y="474408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25970" y="474408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644505" y="466217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607435" y="516636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2025-02-27T08:29:46Z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