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76" r:id="rId14"/>
    <p:sldId id="338" r:id="rId15"/>
    <p:sldId id="337" r:id="rId16"/>
    <p:sldId id="336" r:id="rId17"/>
    <p:sldId id="335" r:id="rId18"/>
    <p:sldId id="334" r:id="rId19"/>
    <p:sldId id="332" r:id="rId20"/>
    <p:sldId id="378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389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20" y="2661920"/>
            <a:ext cx="9560560" cy="153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226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1952" y="2119995"/>
            <a:ext cx="2218366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7537" y="2129023"/>
            <a:ext cx="2173277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6110" y="3429635"/>
            <a:ext cx="325183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4530" y="3420057"/>
            <a:ext cx="405798" cy="40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9100" y="4061061"/>
            <a:ext cx="2606129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4925" y="4711065"/>
            <a:ext cx="299148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1064" y="5397236"/>
            <a:ext cx="468922" cy="37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48188" y="5370151"/>
            <a:ext cx="2633182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458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05780" y="1698625"/>
            <a:ext cx="33559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1904" y="2384381"/>
            <a:ext cx="2704761" cy="4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3070296"/>
            <a:ext cx="5257142" cy="4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3756212"/>
            <a:ext cx="495238" cy="4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9330055" cy="246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r="1551" b="16669"/>
          <a:stretch>
            <a:fillRect/>
          </a:stretch>
        </p:blipFill>
        <p:spPr>
          <a:xfrm>
            <a:off x="1539875" y="2924810"/>
            <a:ext cx="9189720" cy="385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74" r="8883"/>
          <a:stretch>
            <a:fillRect/>
          </a:stretch>
        </p:blipFill>
        <p:spPr>
          <a:xfrm>
            <a:off x="720090" y="2001705"/>
            <a:ext cx="9840685" cy="76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18790" y="2156460"/>
            <a:ext cx="74269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2981140"/>
            <a:ext cx="10800000" cy="146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10235" y="3190875"/>
            <a:ext cx="98634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10149" y="3877416"/>
            <a:ext cx="7476190" cy="4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1377" y="2398788"/>
            <a:ext cx="457650" cy="3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9125" y="3059339"/>
            <a:ext cx="448849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2593" y="4283559"/>
            <a:ext cx="431247" cy="3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6507" y="4309981"/>
            <a:ext cx="440048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401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545339"/>
            <a:ext cx="914285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523" y="2545339"/>
            <a:ext cx="923809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3212817"/>
            <a:ext cx="904761" cy="4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4585914"/>
            <a:ext cx="2285714" cy="4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81904" y="4595449"/>
            <a:ext cx="2266666" cy="4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28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6855" y="943610"/>
            <a:ext cx="25444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8296" y="1580563"/>
            <a:ext cx="442174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4415" y="2199640"/>
            <a:ext cx="209677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315" y="4653915"/>
            <a:ext cx="88461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16025" y="5385435"/>
            <a:ext cx="915225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68296" y="6039918"/>
            <a:ext cx="601357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3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1105488"/>
            <a:ext cx="295238" cy="3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97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" b="54853"/>
          <a:stretch>
            <a:fillRect/>
          </a:stretch>
        </p:blipFill>
        <p:spPr>
          <a:xfrm>
            <a:off x="767715" y="1556385"/>
            <a:ext cx="10915650" cy="349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9350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8825" y="2026856"/>
            <a:ext cx="420543" cy="35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3910" y="2662272"/>
            <a:ext cx="824596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962" y="3305939"/>
            <a:ext cx="849333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606" y="3957859"/>
            <a:ext cx="791612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7071" y="3941355"/>
            <a:ext cx="791612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5522" y="4585023"/>
            <a:ext cx="1236894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5218" y="5236942"/>
            <a:ext cx="832841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68143" y="5864106"/>
            <a:ext cx="758628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4" r="1968"/>
          <a:stretch>
            <a:fillRect/>
          </a:stretch>
        </p:blipFill>
        <p:spPr>
          <a:xfrm>
            <a:off x="911225" y="1456690"/>
            <a:ext cx="10179685" cy="394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6222" y="1144713"/>
            <a:ext cx="423110" cy="38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460" y="1775118"/>
            <a:ext cx="474920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8190" y="3053199"/>
            <a:ext cx="863492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0920" y="3692525"/>
            <a:ext cx="7156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972000"/>
            <a:ext cx="10800000" cy="89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454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1585" y="1124585"/>
            <a:ext cx="568960" cy="590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7845" y="2708910"/>
            <a:ext cx="643890" cy="6000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9785" y="1916430"/>
            <a:ext cx="621030" cy="60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0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9022" y="3023384"/>
            <a:ext cx="1351646" cy="40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0629" y="3041300"/>
            <a:ext cx="1360597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1188" y="3014426"/>
            <a:ext cx="1369548" cy="40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8937" y="3668360"/>
            <a:ext cx="429662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2883" y="4277505"/>
            <a:ext cx="1297938" cy="4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2545" y="6221393"/>
            <a:ext cx="1817113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5488" y="2216745"/>
            <a:ext cx="1576814" cy="38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4780" y="2216745"/>
            <a:ext cx="1584942" cy="38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4700" y="2786380"/>
            <a:ext cx="194246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6555" y="5072380"/>
            <a:ext cx="815149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3645" y="5641975"/>
            <a:ext cx="85293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3645" y="6178550"/>
            <a:ext cx="404495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20210"/>
            <a:ext cx="10379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8224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1434" y="1468456"/>
            <a:ext cx="246594" cy="26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96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0471" y="1608227"/>
            <a:ext cx="234477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8430" y="2253817"/>
            <a:ext cx="418710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3022" y="4861328"/>
            <a:ext cx="284723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5625" y="6169025"/>
            <a:ext cx="2787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6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701195"/>
            <a:ext cx="32380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41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1091018"/>
            <a:ext cx="295238" cy="34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23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9168" y="1082350"/>
            <a:ext cx="280014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13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4077335"/>
            <a:ext cx="88626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0635" y="4750435"/>
            <a:ext cx="81451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0175" y="5993130"/>
            <a:ext cx="670687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467503"/>
            <a:ext cx="4828571" cy="4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940" y="5220335"/>
            <a:ext cx="93637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590" y="5896610"/>
            <a:ext cx="64636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