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8.png"/><Relationship Id="rId5" Type="http://schemas.openxmlformats.org/officeDocument/2006/relationships/tags" Target="../tags/tag6.xml"/><Relationship Id="rId10" Type="http://schemas.openxmlformats.org/officeDocument/2006/relationships/image" Target="../media/image7.png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2770505"/>
            <a:ext cx="6767830" cy="131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05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7305" y="1628140"/>
            <a:ext cx="1901190" cy="477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4335" y="1628140"/>
            <a:ext cx="1871980" cy="435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1020" y="2204085"/>
            <a:ext cx="1810385" cy="501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552305" y="2132330"/>
            <a:ext cx="1810385" cy="50165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21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3253333" y="3905749"/>
            <a:ext cx="276190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5653333" y="4420132"/>
            <a:ext cx="266666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3272380" y="4944040"/>
            <a:ext cx="219047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6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2596754"/>
            <a:ext cx="238095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3637287"/>
            <a:ext cx="228571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240768"/>
            <a:ext cx="4085714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280586"/>
            <a:ext cx="2857142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320404"/>
            <a:ext cx="5247618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18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295403"/>
            <a:ext cx="628571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4347317"/>
            <a:ext cx="2104761" cy="2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4881769"/>
            <a:ext cx="2104761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380" y="5387590"/>
            <a:ext cx="2114285" cy="28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