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27730" y="2106930"/>
            <a:ext cx="5337175" cy="1065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41850" y="3140710"/>
            <a:ext cx="2908935" cy="89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252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2492972"/>
            <a:ext cx="219047" cy="2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401260"/>
            <a:ext cx="10800000" cy="4505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271270" y="2741930"/>
            <a:ext cx="1300480" cy="7378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418580" y="4363085"/>
            <a:ext cx="1337310" cy="7378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75500" y="5170170"/>
            <a:ext cx="1300480" cy="7378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3745" y="1934210"/>
            <a:ext cx="729615" cy="7727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3360" y="2707005"/>
            <a:ext cx="729615" cy="7727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12350" y="4341495"/>
            <a:ext cx="690880" cy="7594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430" y="4341495"/>
            <a:ext cx="718820" cy="7594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1495" y="3571240"/>
            <a:ext cx="676910" cy="7594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1270" y="4341495"/>
            <a:ext cx="735965" cy="75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540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190" y="2148452"/>
            <a:ext cx="228571" cy="22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10476" y="2145853"/>
            <a:ext cx="1666666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147923"/>
            <a:ext cx="4514285" cy="2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00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10476" y="4280886"/>
            <a:ext cx="6742856" cy="2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348571" y="5283027"/>
            <a:ext cx="5523809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