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02" r:id="rId2"/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45A32C-5D68-4D9D-A961-9C9D475FC146}" type="datetimeFigureOut">
              <a:rPr lang="zh-CN" altLang="en-US" smtClean="0"/>
              <a:t>2023/12/24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922CCB-6DF1-4395-B8C1-9467FE5387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807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922CCB-6DF1-4395-B8C1-9467FE5387D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219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4.xml"/><Relationship Id="rId7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image" Target="../media/image10.png"/><Relationship Id="rId5" Type="http://schemas.openxmlformats.org/officeDocument/2006/relationships/tags" Target="../tags/tag9.xml"/><Relationship Id="rId10" Type="http://schemas.openxmlformats.org/officeDocument/2006/relationships/image" Target="../media/image9.png"/><Relationship Id="rId4" Type="http://schemas.openxmlformats.org/officeDocument/2006/relationships/tags" Target="../tags/tag8.xml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404870" y="1938655"/>
            <a:ext cx="5381625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766945" y="2976245"/>
            <a:ext cx="2658110" cy="9055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802505" y="3860800"/>
            <a:ext cx="2586990" cy="858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35345"/>
            <a:ext cx="10800000" cy="230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9523" y="2506785"/>
            <a:ext cx="266666" cy="21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811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9" name="图片 2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706370" y="2703830"/>
            <a:ext cx="1281430" cy="7092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744335" y="1986915"/>
            <a:ext cx="1269365" cy="70231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712085" y="3427095"/>
            <a:ext cx="1269365" cy="7023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754620" y="4220210"/>
            <a:ext cx="1372870" cy="76009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760460" y="3427095"/>
            <a:ext cx="1269365" cy="7023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272395" y="4218940"/>
            <a:ext cx="684530" cy="67183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68085" y="3454400"/>
            <a:ext cx="7175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1988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39047" y="2186601"/>
            <a:ext cx="638095" cy="25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3809" y="2167478"/>
            <a:ext cx="628571" cy="296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39047" y="2177039"/>
            <a:ext cx="619047" cy="28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15238" y="2186601"/>
            <a:ext cx="628571" cy="25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8095" y="2903740"/>
            <a:ext cx="619047" cy="24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34285" y="2884616"/>
            <a:ext cx="638095" cy="28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29523" y="2884616"/>
            <a:ext cx="580952" cy="28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24761" y="2884616"/>
            <a:ext cx="600000" cy="25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935"/>
            <a:ext cx="10800000" cy="1811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white">
          <a:xfrm>
            <a:off x="4500952" y="4618527"/>
            <a:ext cx="2752380" cy="29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2710476" y="5066650"/>
            <a:ext cx="3904761" cy="2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390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86666" y="2208813"/>
            <a:ext cx="266666" cy="2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05714" y="2647311"/>
            <a:ext cx="228571" cy="22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86110" y="3065145"/>
            <a:ext cx="257810" cy="24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15238" y="3524307"/>
            <a:ext cx="219047" cy="2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2023-12-24T15:37:55Z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