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1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6395" y="2663190"/>
            <a:ext cx="6379210" cy="1532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484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441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1965"/>
            <a:ext cx="10800000" cy="3958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652460"/>
            <a:ext cx="10800000" cy="1931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2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2981140"/>
            <a:ext cx="10800000" cy="528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5180"/>
            <a:ext cx="10800000" cy="195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4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422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2459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2516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2023-12-24T16:27:18Z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