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3330" y="1366520"/>
            <a:ext cx="7165340" cy="111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30675" y="2787015"/>
            <a:ext cx="3930650" cy="99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81575" y="3803650"/>
            <a:ext cx="22288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7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1115298"/>
            <a:ext cx="238095" cy="21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299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650" y="3140710"/>
            <a:ext cx="1248410" cy="685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0100" y="3140710"/>
            <a:ext cx="1300480" cy="685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145" y="3932555"/>
            <a:ext cx="1300480" cy="7378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1450" y="4725035"/>
            <a:ext cx="1300480" cy="73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1564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58095" y="1894892"/>
            <a:ext cx="219047" cy="2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154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7110476" y="3473486"/>
            <a:ext cx="219047" cy="2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04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3122012"/>
            <a:ext cx="10219047" cy="28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3618370"/>
            <a:ext cx="2542857" cy="28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690" y="4620895"/>
            <a:ext cx="951357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570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2426061"/>
            <a:ext cx="219047" cy="21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JiMjkxMTgwNTA5YjQzMWZhMzkwMWE5NjY4YzYxM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2023-12-24T16:28:48Z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